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3" d="100"/>
          <a:sy n="163" d="100"/>
        </p:scale>
        <p:origin x="93" y="3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 …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9170" y="107538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619068"/>
            <a:ext cx="1321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01782-1198-D580-C960-BFBB9845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31" y="3124136"/>
            <a:ext cx="1111023" cy="782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1465</Words>
  <Application>Microsoft Office PowerPoint</Application>
  <PresentationFormat>On-screen Show (16:9)</PresentationFormat>
  <Paragraphs>248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106</cp:revision>
  <dcterms:modified xsi:type="dcterms:W3CDTF">2024-09-30T07:14:58Z</dcterms:modified>
</cp:coreProperties>
</file>